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7" r:id="rId13"/>
    <p:sldId id="268" r:id="rId14"/>
    <p:sldId id="270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экономики в игре 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Empires &amp; Puzzles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606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Рэйды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58378"/>
            <a:ext cx="1989595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822" y="2058378"/>
            <a:ext cx="2016224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78046" y="2097594"/>
            <a:ext cx="43984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Одной из основных активностей в игре являются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рэйды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игроков. Игроку предоставляется возможность пропускать игроков, которые по его мнению не подходят ему по рангу или уверен в своем поражении. Для этого действия необходима пища, вырабатываемая автоматическими фермами. Помимо этого, для атаки на игрока требуется особый предмет в виде синего флага, который восстанавливается автоматически со временем или с помощью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расходников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В качестве награды за победу игроку присваивается большое количество пищи и железа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31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Кампания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51217"/>
            <a:ext cx="1872208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34977"/>
            <a:ext cx="243227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43572"/>
            <a:ext cx="1944216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884" y="2056686"/>
            <a:ext cx="4818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Еще одним основным элементом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геймплея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кампания. Имеется карта, поделенная по регионам, в каждом регионе имеется определенное количество уровней. Игрок должен собрать свою команду из персонажей, выбрать расходуемые предметы для боя и напасть с помощью предмета красных флагов.  За победу пользователю дают награды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750496" y="4383659"/>
            <a:ext cx="228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 пользователю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дается возможность автоматически пройти уровень, использовав особый билет и определенное количество флагов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37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Ивент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2393997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60848"/>
            <a:ext cx="2515745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36096" y="2056686"/>
            <a:ext cx="360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Еще одной активностью в игре являются временные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ивенты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Они заключаются в том, что для игроков имеется список испытаний, за выполнение каждого дается определенное количество очков. Чем больше очков имеется у игрока, тем дальше он продвигается по ленте наград. Также имеется два варианта ленты: бесплатная и премиальная, в которой больше наград и они расположены на каждом уровне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83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персонажа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3016301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052214"/>
            <a:ext cx="2270019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24128" y="2056686"/>
            <a:ext cx="3312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Одним из основных элементов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геймплея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улучшение персонажей. С каждым уровнем у персонажа характеристики становятся лучше, включая особый навык и общий показатель мощи персонажа. Для того, чтобы улучшить персонажа требуется использовать других персонажей и большое количество пищи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032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Ряд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 игровых механик с экономикой, определяющих баланс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ресурсами: игроки должны управлять своими ресурсами, чтобы производить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предметы, тренировать персонажей, улучшать здания, принимать участие во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внутриигровых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активностях.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персонажа: зарабатывая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игроки могут улучшать своего персонажа,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делая больше призывов, что и является основным компонентов для развития персонажа.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Игровые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события: проведение специальных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событий -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ивентов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 игроки могут заработать дополнительные ресурсы или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валюту.</a:t>
            </a:r>
          </a:p>
          <a:p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Эти механики помогают создать баланс управления пользовательским опытом, поскольку они дают игрокам возможность влиять на экономику игры и принимать стратегические решения для улучшения своего опыта игры.</a:t>
            </a: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1791072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экономики.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Добыча ресурсов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97594"/>
            <a:ext cx="2220420" cy="464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Овал 3"/>
          <p:cNvSpPr/>
          <p:nvPr/>
        </p:nvSpPr>
        <p:spPr>
          <a:xfrm>
            <a:off x="755576" y="2276872"/>
            <a:ext cx="115212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7944" y="2097594"/>
            <a:ext cx="4608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игре присутствует элемент собирательства. В качестве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производимых ресурсов используется «пища» и «металлы». В дальнейшем эти ресурсы используются для большого количества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внутриигровых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активностей. Например, улучшение персонажей, создание расходуемых предметов,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рэйды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других игроков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32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Внутриигровые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предметы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9" y="2120271"/>
            <a:ext cx="2223024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20271"/>
            <a:ext cx="320040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54327" y="2097593"/>
            <a:ext cx="3254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внутриигровых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предметов имеется большое количество различных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расходников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можно применять как во время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рэйдов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игроков, боссов, в войне, так и те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расходники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восполняют недостающее количество других ресурсов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09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Призывы персонажей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2222833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27" y="2132857"/>
            <a:ext cx="2224800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4048" y="2097594"/>
            <a:ext cx="36724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игре используется элемент призывов персонажей. Игроку в конкретной вкладке предлагается несколько баннеров, включая ежедневный бесплатный. Так же в каждом баннере игроку предлагается 2 варианта призыва: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раз за 150 премиальной валюты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раз со скидкой в 1200 премиальной валюты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Крафтинг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0646"/>
            <a:ext cx="2441665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93" y="2130645"/>
            <a:ext cx="3254167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93" y="3573016"/>
            <a:ext cx="3254167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12160" y="2097594"/>
            <a:ext cx="26642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игре присутствует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крафт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Он заключается в том, что игрок в конкретном здании может выбрать создание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расходников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на которые необходимы другие ресурсы. Игрок имеет возможность ставить в очередь несколько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крафтов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очередь и ускорить производство за премиальную валюту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43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89705"/>
            <a:ext cx="2413114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89705"/>
            <a:ext cx="2502160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4088" y="2097594"/>
            <a:ext cx="3312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магазин – место, где игроку представляется немалый ассортимент различных предметов, выгодных и завлекающих наборов, покупка премиальной валюты за реальные деньги, ресурсов для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внутриигровых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активностей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59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2504867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60848"/>
            <a:ext cx="2532168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8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Тренировка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2420800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1" y="2064655"/>
            <a:ext cx="2520280" cy="330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92080" y="2097594"/>
            <a:ext cx="33843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 как и с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крафтом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предметов, имеется тренировка простых персонажей, которых в дальнейшем можно использовать или во время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рэйдов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прохождения кампании или битв с боссами, так и для улучшения других персонажей. Для тренировки требуется пища, которая вырабатывается автоматическими фермами и особый предмет, который можно получить, например, в битве с боссами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432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2407763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391" y="2060848"/>
            <a:ext cx="2259305" cy="245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60696" y="2097594"/>
            <a:ext cx="3615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строительства и улучшения всевозможных зданий используются только базовый ресурс как металлы. С каждым уровнем времени на улучшение здания требуется все больше. Но игроку предоставляется возможность пропустить это ожидание, ускорив постройку за премиальную валюту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716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696</Words>
  <Application>Microsoft Office PowerPoint</Application>
  <PresentationFormat>Экран (4:3)</PresentationFormat>
  <Paragraphs>33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Описание экономики в игре  Empires &amp; Puzzles</vt:lpstr>
      <vt:lpstr>Возможности внутриигровой экономики. Добыча ресурсов</vt:lpstr>
      <vt:lpstr>Возможности внутриигровой экономики. Внутриигровые предметы</vt:lpstr>
      <vt:lpstr>Возможности внутриигровой экономики. Призывы персонажей</vt:lpstr>
      <vt:lpstr>Возможности внутриигровой экономики. Крафтинг</vt:lpstr>
      <vt:lpstr>Возможности внутриигровой экономики. Магазин</vt:lpstr>
      <vt:lpstr>Возможности внутриигровой экономики. Магазин</vt:lpstr>
      <vt:lpstr>Возможности внутриигровой экономики. Тренировка</vt:lpstr>
      <vt:lpstr>Возможности внутриигровой экономики. Строительство</vt:lpstr>
      <vt:lpstr>Возможности внутриигровой экономики. Рэйды</vt:lpstr>
      <vt:lpstr>Возможности внутриигровой экономики. Кампания</vt:lpstr>
      <vt:lpstr>Возможности внутриигровой экономики. Ивенты</vt:lpstr>
      <vt:lpstr>Возможности внутриигровой экономики. Улучшение персонажа</vt:lpstr>
      <vt:lpstr>Ряд пар игровых механик с экономикой, определяющих баланс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Описание экономики Empires &amp; Puzzles</dc:title>
  <dc:creator>user</dc:creator>
  <cp:lastModifiedBy>Пользователь Windows</cp:lastModifiedBy>
  <cp:revision>10</cp:revision>
  <dcterms:created xsi:type="dcterms:W3CDTF">2023-12-25T16:32:45Z</dcterms:created>
  <dcterms:modified xsi:type="dcterms:W3CDTF">2023-12-25T18:26:41Z</dcterms:modified>
</cp:coreProperties>
</file>